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</p:sldIdLst>
  <p:sldSz cy="5143500" cx="9144000"/>
  <p:notesSz cx="6858000" cy="9144000"/>
  <p:embeddedFontLst>
    <p:embeddedFont>
      <p:font typeface="Bebas Neue"/>
      <p:regular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BebasNeu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gif>
</file>

<file path=ppt/media/image3.png>
</file>

<file path=ppt/media/image4.jpg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723976f08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723976f08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23976f08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723976f08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723976f08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723976f08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23976f08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723976f08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723976f08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723976f08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723976f08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723976f08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723976f08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723976f08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723976f08b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723976f08b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723976f08b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723976f08b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723976f08b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723976f08b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23976f08b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723976f08b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723976f08b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723976f08b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723976f08b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723976f08b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723976f08b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723976f08b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723976f08b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723976f08b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723976f08b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723976f08b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723976f08b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723976f08b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723976f08b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723976f08b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723976f08b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723976f08b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723976f08b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723976f08b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723976f08b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723976f08b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27b789c1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727b789c1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723976f08b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723976f08b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723976f08b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723976f08b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723976f08b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723976f08b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723976f08b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723976f08b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723976f08b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723976f08b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723976f08b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723976f08b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723976f08b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723976f08b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3723976f08b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3723976f08b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723976f08b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723976f08b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723976f08b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723976f08b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27b789c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727b789c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723976f08b_0_6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723976f08b_0_6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723976f08b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723976f08b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723976f08b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723976f08b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723976f08b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3723976f08b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723976f08b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723976f08b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723976f0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723976f0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23976f08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23976f08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23976f08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23976f08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23976f08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23976f08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723976f08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723976f08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gif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gif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Incorporating User Feedback</a:t>
            </a:r>
            <a:endParaRPr sz="5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+"/>
            </a:pPr>
            <a:r>
              <a:rPr lang="en"/>
              <a:t>Some Memes and GIFs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6" name="Google Shape;116;p22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17" name="Google Shape;117;p22"/>
          <p:cNvCxnSpPr>
            <a:stCxn id="115" idx="2"/>
            <a:endCxn id="116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8" name="Google Shape;118;p22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19" name="Google Shape;119;p22"/>
          <p:cNvSpPr/>
          <p:nvPr/>
        </p:nvSpPr>
        <p:spPr>
          <a:xfrm>
            <a:off x="4074450" y="22478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20" name="Google Shape;120;p22"/>
          <p:cNvCxnSpPr/>
          <p:nvPr/>
        </p:nvCxnSpPr>
        <p:spPr>
          <a:xfrm>
            <a:off x="4572000" y="18526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22"/>
          <p:cNvSpPr/>
          <p:nvPr/>
        </p:nvSpPr>
        <p:spPr>
          <a:xfrm>
            <a:off x="2884125" y="33196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22" name="Google Shape;122;p22"/>
          <p:cNvCxnSpPr/>
          <p:nvPr/>
        </p:nvCxnSpPr>
        <p:spPr>
          <a:xfrm>
            <a:off x="327960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22"/>
          <p:cNvCxnSpPr/>
          <p:nvPr/>
        </p:nvCxnSpPr>
        <p:spPr>
          <a:xfrm>
            <a:off x="327960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22"/>
          <p:cNvCxnSpPr/>
          <p:nvPr/>
        </p:nvCxnSpPr>
        <p:spPr>
          <a:xfrm>
            <a:off x="479155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22"/>
          <p:cNvCxnSpPr/>
          <p:nvPr/>
        </p:nvCxnSpPr>
        <p:spPr>
          <a:xfrm>
            <a:off x="584755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22"/>
          <p:cNvSpPr/>
          <p:nvPr/>
        </p:nvSpPr>
        <p:spPr>
          <a:xfrm>
            <a:off x="5415350" y="33196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2" name="Google Shape;132;p23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33" name="Google Shape;133;p23"/>
          <p:cNvCxnSpPr>
            <a:stCxn id="131" idx="2"/>
            <a:endCxn id="132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23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4074450" y="22478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36" name="Google Shape;136;p23"/>
          <p:cNvCxnSpPr/>
          <p:nvPr/>
        </p:nvCxnSpPr>
        <p:spPr>
          <a:xfrm>
            <a:off x="4572000" y="18526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3"/>
          <p:cNvSpPr/>
          <p:nvPr/>
        </p:nvSpPr>
        <p:spPr>
          <a:xfrm>
            <a:off x="2884125" y="331965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38" name="Google Shape;138;p23"/>
          <p:cNvCxnSpPr/>
          <p:nvPr/>
        </p:nvCxnSpPr>
        <p:spPr>
          <a:xfrm>
            <a:off x="327960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3"/>
          <p:cNvCxnSpPr/>
          <p:nvPr/>
        </p:nvCxnSpPr>
        <p:spPr>
          <a:xfrm>
            <a:off x="327960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975" y="766650"/>
            <a:ext cx="5272050" cy="36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0" name="Google Shape;150;p25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51" name="Google Shape;151;p25"/>
          <p:cNvCxnSpPr>
            <a:stCxn id="149" idx="2"/>
            <a:endCxn id="150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25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53" name="Google Shape;153;p25"/>
          <p:cNvSpPr/>
          <p:nvPr/>
        </p:nvSpPr>
        <p:spPr>
          <a:xfrm>
            <a:off x="4074450" y="22478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54" name="Google Shape;154;p25"/>
          <p:cNvCxnSpPr/>
          <p:nvPr/>
        </p:nvCxnSpPr>
        <p:spPr>
          <a:xfrm>
            <a:off x="4572000" y="18526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" name="Google Shape;155;p25"/>
          <p:cNvSpPr/>
          <p:nvPr/>
        </p:nvSpPr>
        <p:spPr>
          <a:xfrm>
            <a:off x="2884125" y="331965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56" name="Google Shape;156;p25"/>
          <p:cNvCxnSpPr/>
          <p:nvPr/>
        </p:nvCxnSpPr>
        <p:spPr>
          <a:xfrm>
            <a:off x="327960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5"/>
          <p:cNvCxnSpPr/>
          <p:nvPr/>
        </p:nvCxnSpPr>
        <p:spPr>
          <a:xfrm>
            <a:off x="327960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5"/>
          <p:cNvSpPr/>
          <p:nvPr/>
        </p:nvSpPr>
        <p:spPr>
          <a:xfrm>
            <a:off x="1852200" y="4455550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Track revenue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59" name="Google Shape;159;p25"/>
          <p:cNvCxnSpPr/>
          <p:nvPr/>
        </p:nvCxnSpPr>
        <p:spPr>
          <a:xfrm>
            <a:off x="2236200" y="40604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25"/>
          <p:cNvCxnSpPr/>
          <p:nvPr/>
        </p:nvCxnSpPr>
        <p:spPr>
          <a:xfrm>
            <a:off x="2236200" y="4060450"/>
            <a:ext cx="1003500" cy="1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5"/>
          <p:cNvSpPr/>
          <p:nvPr/>
        </p:nvSpPr>
        <p:spPr>
          <a:xfrm>
            <a:off x="3859200" y="4455550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Track reviews</a:t>
            </a:r>
            <a:endParaRPr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62" name="Google Shape;162;p25"/>
          <p:cNvCxnSpPr/>
          <p:nvPr/>
        </p:nvCxnSpPr>
        <p:spPr>
          <a:xfrm>
            <a:off x="3239700" y="4071550"/>
            <a:ext cx="1003500" cy="1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5"/>
          <p:cNvCxnSpPr/>
          <p:nvPr/>
        </p:nvCxnSpPr>
        <p:spPr>
          <a:xfrm>
            <a:off x="4243200" y="40715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5"/>
          <p:cNvCxnSpPr>
            <a:stCxn id="155" idx="2"/>
          </p:cNvCxnSpPr>
          <p:nvPr/>
        </p:nvCxnSpPr>
        <p:spPr>
          <a:xfrm flipH="1">
            <a:off x="3261525" y="3892350"/>
            <a:ext cx="6600" cy="201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0" name="Google Shape;170;p26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71" name="Google Shape;171;p26"/>
          <p:cNvCxnSpPr>
            <a:stCxn id="169" idx="2"/>
            <a:endCxn id="170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" name="Google Shape;172;p26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4074450" y="22478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74" name="Google Shape;174;p26"/>
          <p:cNvCxnSpPr/>
          <p:nvPr/>
        </p:nvCxnSpPr>
        <p:spPr>
          <a:xfrm>
            <a:off x="4572000" y="18526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26"/>
          <p:cNvSpPr/>
          <p:nvPr/>
        </p:nvSpPr>
        <p:spPr>
          <a:xfrm>
            <a:off x="2884125" y="33196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76" name="Google Shape;176;p26"/>
          <p:cNvCxnSpPr/>
          <p:nvPr/>
        </p:nvCxnSpPr>
        <p:spPr>
          <a:xfrm>
            <a:off x="327960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6"/>
          <p:cNvCxnSpPr/>
          <p:nvPr/>
        </p:nvCxnSpPr>
        <p:spPr>
          <a:xfrm>
            <a:off x="327960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6"/>
          <p:cNvCxnSpPr/>
          <p:nvPr/>
        </p:nvCxnSpPr>
        <p:spPr>
          <a:xfrm>
            <a:off x="4791550" y="2943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26"/>
          <p:cNvCxnSpPr/>
          <p:nvPr/>
        </p:nvCxnSpPr>
        <p:spPr>
          <a:xfrm>
            <a:off x="5847550" y="2943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6"/>
          <p:cNvSpPr/>
          <p:nvPr/>
        </p:nvSpPr>
        <p:spPr>
          <a:xfrm>
            <a:off x="5415350" y="331965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490538"/>
            <a:ext cx="4743450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91" name="Google Shape;191;p28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8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8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94" name="Google Shape;194;p28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8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96" name="Google Shape;196;p28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97" name="Google Shape;197;p28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8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04" name="Google Shape;204;p29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9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9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07" name="Google Shape;207;p29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8" name="Google Shape;208;p29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09" name="Google Shape;209;p29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10" name="Google Shape;210;p29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p29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9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13" name="Google Shape;213;p29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9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9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9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29"/>
          <p:cNvSpPr/>
          <p:nvPr/>
        </p:nvSpPr>
        <p:spPr>
          <a:xfrm>
            <a:off x="6226600" y="2879925"/>
            <a:ext cx="995100" cy="900600"/>
          </a:xfrm>
          <a:prstGeom prst="diamond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Did user add </a:t>
            </a:r>
            <a:r>
              <a:rPr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other </a:t>
            </a:r>
            <a:r>
              <a:rPr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sources?</a:t>
            </a:r>
            <a:endParaRPr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23" name="Google Shape;223;p30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0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5" name="Google Shape;225;p30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26" name="Google Shape;226;p30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7" name="Google Shape;227;p30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29" name="Google Shape;229;p30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30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0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32" name="Google Shape;232;p30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3" name="Google Shape;233;p30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0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0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6" name="Google Shape;236;p30"/>
          <p:cNvSpPr/>
          <p:nvPr/>
        </p:nvSpPr>
        <p:spPr>
          <a:xfrm>
            <a:off x="6226600" y="28799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add other sources?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7" name="Google Shape;237;p30"/>
          <p:cNvSpPr/>
          <p:nvPr/>
        </p:nvSpPr>
        <p:spPr>
          <a:xfrm>
            <a:off x="5036500" y="39561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7643800" y="395612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39" name="Google Shape;239;p30"/>
          <p:cNvCxnSpPr/>
          <p:nvPr/>
        </p:nvCxnSpPr>
        <p:spPr>
          <a:xfrm>
            <a:off x="5420500" y="35610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0"/>
          <p:cNvCxnSpPr/>
          <p:nvPr/>
        </p:nvCxnSpPr>
        <p:spPr>
          <a:xfrm>
            <a:off x="5420500" y="35610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30"/>
          <p:cNvCxnSpPr/>
          <p:nvPr/>
        </p:nvCxnSpPr>
        <p:spPr>
          <a:xfrm>
            <a:off x="6971800" y="35610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0"/>
          <p:cNvCxnSpPr/>
          <p:nvPr/>
        </p:nvCxnSpPr>
        <p:spPr>
          <a:xfrm>
            <a:off x="8027800" y="35610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48" name="Google Shape;248;p31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p31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51" name="Google Shape;251;p31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31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53" name="Google Shape;253;p31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54" name="Google Shape;254;p31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5" name="Google Shape;255;p31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57" name="Google Shape;257;p31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31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1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1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31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second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338" y="1283348"/>
            <a:ext cx="6935325" cy="248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67" name="Google Shape;267;p32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32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9" name="Google Shape;269;p32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70" name="Google Shape;270;p32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1" name="Google Shape;271;p32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72" name="Google Shape;272;p32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73" name="Google Shape;273;p32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32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32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76" name="Google Shape;276;p32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32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2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2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32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second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" name="Google Shape;281;p32"/>
          <p:cNvSpPr/>
          <p:nvPr/>
        </p:nvSpPr>
        <p:spPr>
          <a:xfrm>
            <a:off x="1431200" y="4148975"/>
            <a:ext cx="9951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Create topics from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2" name="Google Shape;282;p32"/>
          <p:cNvSpPr/>
          <p:nvPr/>
        </p:nvSpPr>
        <p:spPr>
          <a:xfrm>
            <a:off x="2968000" y="4148975"/>
            <a:ext cx="9951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Track revenue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3" name="Google Shape;283;p32"/>
          <p:cNvSpPr/>
          <p:nvPr/>
        </p:nvSpPr>
        <p:spPr>
          <a:xfrm>
            <a:off x="4504800" y="4148975"/>
            <a:ext cx="9951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Track review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84" name="Google Shape;284;p32"/>
          <p:cNvCxnSpPr/>
          <p:nvPr/>
        </p:nvCxnSpPr>
        <p:spPr>
          <a:xfrm>
            <a:off x="1928750" y="3753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Google Shape;285;p32"/>
          <p:cNvCxnSpPr/>
          <p:nvPr/>
        </p:nvCxnSpPr>
        <p:spPr>
          <a:xfrm>
            <a:off x="3517550" y="3753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32"/>
          <p:cNvCxnSpPr/>
          <p:nvPr/>
        </p:nvCxnSpPr>
        <p:spPr>
          <a:xfrm>
            <a:off x="5002350" y="3753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p32"/>
          <p:cNvCxnSpPr/>
          <p:nvPr/>
        </p:nvCxnSpPr>
        <p:spPr>
          <a:xfrm flipH="1" rot="10800000">
            <a:off x="1928750" y="3746975"/>
            <a:ext cx="3085800" cy="6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2"/>
          <p:cNvCxnSpPr>
            <a:stCxn id="275" idx="2"/>
          </p:cNvCxnSpPr>
          <p:nvPr/>
        </p:nvCxnSpPr>
        <p:spPr>
          <a:xfrm flipH="1">
            <a:off x="3857150" y="3452625"/>
            <a:ext cx="1800" cy="30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3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94" name="Google Shape;294;p33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33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3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97" name="Google Shape;297;p33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8" name="Google Shape;298;p33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99" name="Google Shape;299;p33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00" name="Google Shape;300;p33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3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33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03" name="Google Shape;303;p33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4" name="Google Shape;304;p33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3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33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33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second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08" name="Google Shape;308;p33"/>
          <p:cNvCxnSpPr>
            <a:stCxn id="307" idx="3"/>
            <a:endCxn id="293" idx="3"/>
          </p:cNvCxnSpPr>
          <p:nvPr/>
        </p:nvCxnSpPr>
        <p:spPr>
          <a:xfrm rot="10800000">
            <a:off x="4512550" y="450425"/>
            <a:ext cx="2865300" cy="2716800"/>
          </a:xfrm>
          <a:prstGeom prst="curvedConnector3">
            <a:avLst>
              <a:gd fmla="val -56804" name="adj1"/>
            </a:avLst>
          </a:prstGeom>
          <a:noFill/>
          <a:ln cap="flat" cmpd="sng" w="28575">
            <a:solidFill>
              <a:srgbClr val="A64D7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33"/>
          <p:cNvCxnSpPr/>
          <p:nvPr/>
        </p:nvCxnSpPr>
        <p:spPr>
          <a:xfrm flipH="1">
            <a:off x="4473600" y="446400"/>
            <a:ext cx="196800" cy="7800"/>
          </a:xfrm>
          <a:prstGeom prst="straightConnector1">
            <a:avLst/>
          </a:prstGeom>
          <a:noFill/>
          <a:ln cap="flat" cmpd="sng" w="9525">
            <a:solidFill>
              <a:srgbClr val="A64D7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15" name="Google Shape;315;p34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4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34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18" name="Google Shape;318;p34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9" name="Google Shape;319;p34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20" name="Google Shape;320;p34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21" name="Google Shape;321;p34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2" name="Google Shape;322;p34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34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24" name="Google Shape;324;p34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34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34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34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" name="Google Shape;328;p34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second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34" name="Google Shape;334;p35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35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6" name="Google Shape;336;p35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37" name="Google Shape;337;p35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8" name="Google Shape;338;p35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39" name="Google Shape;339;p35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40" name="Google Shape;340;p35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35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35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43" name="Google Shape;343;p35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35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5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35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" name="Google Shape;347;p35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48" name="Google Shape;348;p35"/>
          <p:cNvCxnSpPr>
            <a:endCxn id="339" idx="1"/>
          </p:cNvCxnSpPr>
          <p:nvPr/>
        </p:nvCxnSpPr>
        <p:spPr>
          <a:xfrm>
            <a:off x="4266700" y="236175"/>
            <a:ext cx="3714000" cy="2089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A64D7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35"/>
          <p:cNvCxnSpPr/>
          <p:nvPr/>
        </p:nvCxnSpPr>
        <p:spPr>
          <a:xfrm>
            <a:off x="7789000" y="2322225"/>
            <a:ext cx="191700" cy="7500"/>
          </a:xfrm>
          <a:prstGeom prst="straightConnector1">
            <a:avLst/>
          </a:prstGeom>
          <a:noFill/>
          <a:ln cap="flat" cmpd="sng" w="9525">
            <a:solidFill>
              <a:srgbClr val="A64D7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55" name="Google Shape;355;p36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6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7" name="Google Shape;357;p36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58" name="Google Shape;358;p36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9" name="Google Shape;359;p36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60" name="Google Shape;360;p36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61" name="Google Shape;361;p36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36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36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64" name="Google Shape;364;p36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5" name="Google Shape;365;p36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36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36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8" name="Google Shape;368;p36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7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74" name="Google Shape;374;p37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37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6" name="Google Shape;376;p37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77" name="Google Shape;377;p37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8" name="Google Shape;378;p37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79" name="Google Shape;379;p37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80" name="Google Shape;380;p37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1" name="Google Shape;381;p37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2" name="Google Shape;382;p37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83" name="Google Shape;383;p37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4" name="Google Shape;384;p37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7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37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7" name="Google Shape;387;p37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88" name="Google Shape;388;p37"/>
          <p:cNvSpPr/>
          <p:nvPr/>
        </p:nvSpPr>
        <p:spPr>
          <a:xfrm>
            <a:off x="6207900" y="3847775"/>
            <a:ext cx="1066500" cy="900600"/>
          </a:xfrm>
          <a:prstGeom prst="diamond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89" name="Google Shape;389;p37"/>
          <p:cNvCxnSpPr/>
          <p:nvPr/>
        </p:nvCxnSpPr>
        <p:spPr>
          <a:xfrm>
            <a:off x="6741150" y="34535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8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95" name="Google Shape;395;p38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38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7" name="Google Shape;397;p38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398" name="Google Shape;398;p38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9" name="Google Shape;399;p38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00" name="Google Shape;400;p38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01" name="Google Shape;401;p38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38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38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04" name="Google Shape;404;p38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38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38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38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38"/>
          <p:cNvSpPr/>
          <p:nvPr/>
        </p:nvSpPr>
        <p:spPr>
          <a:xfrm>
            <a:off x="6070450" y="28808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09" name="Google Shape;409;p38"/>
          <p:cNvSpPr/>
          <p:nvPr/>
        </p:nvSpPr>
        <p:spPr>
          <a:xfrm>
            <a:off x="6207900" y="38477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10" name="Google Shape;410;p38"/>
          <p:cNvCxnSpPr/>
          <p:nvPr/>
        </p:nvCxnSpPr>
        <p:spPr>
          <a:xfrm>
            <a:off x="6741150" y="34535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9"/>
          <p:cNvSpPr/>
          <p:nvPr/>
        </p:nvSpPr>
        <p:spPr>
          <a:xfrm>
            <a:off x="3918300" y="1099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16" name="Google Shape;416;p39"/>
          <p:cNvSpPr/>
          <p:nvPr/>
        </p:nvSpPr>
        <p:spPr>
          <a:xfrm>
            <a:off x="4055750" y="10768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17" name="Google Shape;417;p39"/>
          <p:cNvCxnSpPr/>
          <p:nvPr/>
        </p:nvCxnSpPr>
        <p:spPr>
          <a:xfrm>
            <a:off x="4589000" y="682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39"/>
          <p:cNvSpPr/>
          <p:nvPr/>
        </p:nvSpPr>
        <p:spPr>
          <a:xfrm>
            <a:off x="29040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19" name="Google Shape;419;p39"/>
          <p:cNvSpPr/>
          <p:nvPr/>
        </p:nvSpPr>
        <p:spPr>
          <a:xfrm>
            <a:off x="55113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20" name="Google Shape;420;p39"/>
          <p:cNvCxnSpPr/>
          <p:nvPr/>
        </p:nvCxnSpPr>
        <p:spPr>
          <a:xfrm>
            <a:off x="32880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39"/>
          <p:cNvCxnSpPr/>
          <p:nvPr/>
        </p:nvCxnSpPr>
        <p:spPr>
          <a:xfrm>
            <a:off x="32880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39"/>
          <p:cNvCxnSpPr/>
          <p:nvPr/>
        </p:nvCxnSpPr>
        <p:spPr>
          <a:xfrm>
            <a:off x="48393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39"/>
          <p:cNvCxnSpPr/>
          <p:nvPr/>
        </p:nvCxnSpPr>
        <p:spPr>
          <a:xfrm>
            <a:off x="58953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0"/>
          <p:cNvSpPr/>
          <p:nvPr/>
        </p:nvSpPr>
        <p:spPr>
          <a:xfrm>
            <a:off x="3918300" y="1099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29" name="Google Shape;429;p40"/>
          <p:cNvSpPr/>
          <p:nvPr/>
        </p:nvSpPr>
        <p:spPr>
          <a:xfrm>
            <a:off x="4055750" y="10768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30" name="Google Shape;430;p40"/>
          <p:cNvCxnSpPr/>
          <p:nvPr/>
        </p:nvCxnSpPr>
        <p:spPr>
          <a:xfrm>
            <a:off x="4589000" y="682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1" name="Google Shape;431;p40"/>
          <p:cNvSpPr/>
          <p:nvPr/>
        </p:nvSpPr>
        <p:spPr>
          <a:xfrm>
            <a:off x="2904025" y="2157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32" name="Google Shape;432;p40"/>
          <p:cNvSpPr/>
          <p:nvPr/>
        </p:nvSpPr>
        <p:spPr>
          <a:xfrm>
            <a:off x="55113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33" name="Google Shape;433;p40"/>
          <p:cNvCxnSpPr/>
          <p:nvPr/>
        </p:nvCxnSpPr>
        <p:spPr>
          <a:xfrm>
            <a:off x="32880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4" name="Google Shape;434;p40"/>
          <p:cNvCxnSpPr/>
          <p:nvPr/>
        </p:nvCxnSpPr>
        <p:spPr>
          <a:xfrm>
            <a:off x="32880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40"/>
          <p:cNvCxnSpPr/>
          <p:nvPr/>
        </p:nvCxnSpPr>
        <p:spPr>
          <a:xfrm>
            <a:off x="48393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40"/>
          <p:cNvCxnSpPr/>
          <p:nvPr/>
        </p:nvCxnSpPr>
        <p:spPr>
          <a:xfrm>
            <a:off x="58953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600" y="1166525"/>
            <a:ext cx="5483800" cy="281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825" y="543250"/>
            <a:ext cx="5807876" cy="405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2"/>
          <p:cNvSpPr/>
          <p:nvPr/>
        </p:nvSpPr>
        <p:spPr>
          <a:xfrm>
            <a:off x="3918300" y="1099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7" name="Google Shape;447;p42"/>
          <p:cNvSpPr/>
          <p:nvPr/>
        </p:nvSpPr>
        <p:spPr>
          <a:xfrm>
            <a:off x="4055750" y="10768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48" name="Google Shape;448;p42"/>
          <p:cNvCxnSpPr/>
          <p:nvPr/>
        </p:nvCxnSpPr>
        <p:spPr>
          <a:xfrm>
            <a:off x="4589000" y="682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9" name="Google Shape;449;p42"/>
          <p:cNvSpPr/>
          <p:nvPr/>
        </p:nvSpPr>
        <p:spPr>
          <a:xfrm>
            <a:off x="2904025" y="2157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50" name="Google Shape;450;p42"/>
          <p:cNvSpPr/>
          <p:nvPr/>
        </p:nvSpPr>
        <p:spPr>
          <a:xfrm>
            <a:off x="55113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51" name="Google Shape;451;p42"/>
          <p:cNvCxnSpPr/>
          <p:nvPr/>
        </p:nvCxnSpPr>
        <p:spPr>
          <a:xfrm>
            <a:off x="32880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2" name="Google Shape;452;p42"/>
          <p:cNvCxnSpPr/>
          <p:nvPr/>
        </p:nvCxnSpPr>
        <p:spPr>
          <a:xfrm>
            <a:off x="32880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2"/>
          <p:cNvCxnSpPr/>
          <p:nvPr/>
        </p:nvCxnSpPr>
        <p:spPr>
          <a:xfrm>
            <a:off x="48393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2"/>
          <p:cNvCxnSpPr/>
          <p:nvPr/>
        </p:nvCxnSpPr>
        <p:spPr>
          <a:xfrm>
            <a:off x="58953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5" name="Google Shape;455;p42"/>
          <p:cNvCxnSpPr/>
          <p:nvPr/>
        </p:nvCxnSpPr>
        <p:spPr>
          <a:xfrm>
            <a:off x="3288025" y="2730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6" name="Google Shape;456;p42"/>
          <p:cNvSpPr/>
          <p:nvPr/>
        </p:nvSpPr>
        <p:spPr>
          <a:xfrm>
            <a:off x="2904025" y="311767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Continue editing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3"/>
          <p:cNvSpPr/>
          <p:nvPr/>
        </p:nvSpPr>
        <p:spPr>
          <a:xfrm>
            <a:off x="3918300" y="1099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62" name="Google Shape;462;p43"/>
          <p:cNvSpPr/>
          <p:nvPr/>
        </p:nvSpPr>
        <p:spPr>
          <a:xfrm>
            <a:off x="4055750" y="10768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63" name="Google Shape;463;p43"/>
          <p:cNvCxnSpPr/>
          <p:nvPr/>
        </p:nvCxnSpPr>
        <p:spPr>
          <a:xfrm>
            <a:off x="4589000" y="682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4" name="Google Shape;464;p43"/>
          <p:cNvSpPr/>
          <p:nvPr/>
        </p:nvSpPr>
        <p:spPr>
          <a:xfrm>
            <a:off x="29040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65" name="Google Shape;465;p43"/>
          <p:cNvSpPr/>
          <p:nvPr/>
        </p:nvSpPr>
        <p:spPr>
          <a:xfrm>
            <a:off x="5511325" y="2157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66" name="Google Shape;466;p43"/>
          <p:cNvCxnSpPr/>
          <p:nvPr/>
        </p:nvCxnSpPr>
        <p:spPr>
          <a:xfrm>
            <a:off x="32880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7" name="Google Shape;467;p43"/>
          <p:cNvCxnSpPr/>
          <p:nvPr/>
        </p:nvCxnSpPr>
        <p:spPr>
          <a:xfrm>
            <a:off x="32880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43"/>
          <p:cNvCxnSpPr/>
          <p:nvPr/>
        </p:nvCxnSpPr>
        <p:spPr>
          <a:xfrm>
            <a:off x="48393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43"/>
          <p:cNvCxnSpPr/>
          <p:nvPr/>
        </p:nvCxnSpPr>
        <p:spPr>
          <a:xfrm>
            <a:off x="58953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199" y="659850"/>
            <a:ext cx="5241600" cy="382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5"/>
          <p:cNvSpPr/>
          <p:nvPr/>
        </p:nvSpPr>
        <p:spPr>
          <a:xfrm>
            <a:off x="3918300" y="1099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third generated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80" name="Google Shape;480;p45"/>
          <p:cNvSpPr/>
          <p:nvPr/>
        </p:nvSpPr>
        <p:spPr>
          <a:xfrm>
            <a:off x="4055750" y="10768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Max changes reached?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81" name="Google Shape;481;p45"/>
          <p:cNvCxnSpPr/>
          <p:nvPr/>
        </p:nvCxnSpPr>
        <p:spPr>
          <a:xfrm>
            <a:off x="4589000" y="682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2" name="Google Shape;482;p45"/>
          <p:cNvSpPr/>
          <p:nvPr/>
        </p:nvSpPr>
        <p:spPr>
          <a:xfrm>
            <a:off x="2904025" y="2157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83" name="Google Shape;483;p45"/>
          <p:cNvSpPr/>
          <p:nvPr/>
        </p:nvSpPr>
        <p:spPr>
          <a:xfrm>
            <a:off x="5511325" y="2157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84" name="Google Shape;484;p45"/>
          <p:cNvCxnSpPr/>
          <p:nvPr/>
        </p:nvCxnSpPr>
        <p:spPr>
          <a:xfrm>
            <a:off x="32880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5" name="Google Shape;485;p45"/>
          <p:cNvCxnSpPr/>
          <p:nvPr/>
        </p:nvCxnSpPr>
        <p:spPr>
          <a:xfrm>
            <a:off x="32880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45"/>
          <p:cNvCxnSpPr/>
          <p:nvPr/>
        </p:nvCxnSpPr>
        <p:spPr>
          <a:xfrm>
            <a:off x="4839325" y="17628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45"/>
          <p:cNvCxnSpPr/>
          <p:nvPr/>
        </p:nvCxnSpPr>
        <p:spPr>
          <a:xfrm>
            <a:off x="5895325" y="1762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8" name="Google Shape;488;p45"/>
          <p:cNvCxnSpPr/>
          <p:nvPr/>
        </p:nvCxnSpPr>
        <p:spPr>
          <a:xfrm>
            <a:off x="5895325" y="2730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9" name="Google Shape;489;p45"/>
          <p:cNvSpPr/>
          <p:nvPr/>
        </p:nvSpPr>
        <p:spPr>
          <a:xfrm>
            <a:off x="5241625" y="31176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Ask user for more specific feedback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6"/>
          <p:cNvSpPr/>
          <p:nvPr/>
        </p:nvSpPr>
        <p:spPr>
          <a:xfrm>
            <a:off x="3517550" y="0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95" name="Google Shape;495;p46"/>
          <p:cNvCxnSpPr/>
          <p:nvPr/>
        </p:nvCxnSpPr>
        <p:spPr>
          <a:xfrm>
            <a:off x="4234650" y="6958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46"/>
          <p:cNvCxnSpPr/>
          <p:nvPr/>
        </p:nvCxnSpPr>
        <p:spPr>
          <a:xfrm>
            <a:off x="5290650" y="695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7" name="Google Shape;497;p46"/>
          <p:cNvSpPr/>
          <p:nvPr/>
        </p:nvSpPr>
        <p:spPr>
          <a:xfrm>
            <a:off x="4858450" y="10718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498" name="Google Shape;498;p46"/>
          <p:cNvCxnSpPr/>
          <p:nvPr/>
        </p:nvCxnSpPr>
        <p:spPr>
          <a:xfrm>
            <a:off x="5290650" y="16445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9" name="Google Shape;499;p46"/>
          <p:cNvSpPr/>
          <p:nvPr/>
        </p:nvSpPr>
        <p:spPr>
          <a:xfrm>
            <a:off x="490665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Store changed output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0" name="Google Shape;500;p46"/>
          <p:cNvSpPr/>
          <p:nvPr/>
        </p:nvSpPr>
        <p:spPr>
          <a:xfrm>
            <a:off x="7980700" y="2039625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Count number of changes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01" name="Google Shape;501;p46"/>
          <p:cNvCxnSpPr/>
          <p:nvPr/>
        </p:nvCxnSpPr>
        <p:spPr>
          <a:xfrm flipH="1">
            <a:off x="8358850" y="1360575"/>
            <a:ext cx="11700" cy="67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2" name="Google Shape;502;p46"/>
          <p:cNvCxnSpPr/>
          <p:nvPr/>
        </p:nvCxnSpPr>
        <p:spPr>
          <a:xfrm flipH="1" rot="10800000">
            <a:off x="5626450" y="1353975"/>
            <a:ext cx="27414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3" name="Google Shape;503;p46"/>
          <p:cNvSpPr/>
          <p:nvPr/>
        </p:nvSpPr>
        <p:spPr>
          <a:xfrm>
            <a:off x="3205250" y="28799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Analyze differences in generated vs changed versions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04" name="Google Shape;504;p46"/>
          <p:cNvCxnSpPr/>
          <p:nvPr/>
        </p:nvCxnSpPr>
        <p:spPr>
          <a:xfrm>
            <a:off x="3855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5" name="Google Shape;505;p46"/>
          <p:cNvCxnSpPr/>
          <p:nvPr/>
        </p:nvCxnSpPr>
        <p:spPr>
          <a:xfrm flipH="1" rot="10800000">
            <a:off x="3848475" y="2330150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46"/>
          <p:cNvCxnSpPr/>
          <p:nvPr/>
        </p:nvCxnSpPr>
        <p:spPr>
          <a:xfrm flipH="1" rot="10800000">
            <a:off x="5674650" y="2324475"/>
            <a:ext cx="1066500" cy="3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46"/>
          <p:cNvCxnSpPr/>
          <p:nvPr/>
        </p:nvCxnSpPr>
        <p:spPr>
          <a:xfrm>
            <a:off x="6722350" y="2328325"/>
            <a:ext cx="3600" cy="551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8" name="Google Shape;508;p46"/>
          <p:cNvSpPr/>
          <p:nvPr/>
        </p:nvSpPr>
        <p:spPr>
          <a:xfrm>
            <a:off x="6226600" y="287992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add other sources?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09" name="Google Shape;509;p46"/>
          <p:cNvSpPr/>
          <p:nvPr/>
        </p:nvSpPr>
        <p:spPr>
          <a:xfrm>
            <a:off x="5036500" y="395612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10" name="Google Shape;510;p46"/>
          <p:cNvSpPr/>
          <p:nvPr/>
        </p:nvSpPr>
        <p:spPr>
          <a:xfrm>
            <a:off x="7643800" y="39561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11" name="Google Shape;511;p46"/>
          <p:cNvCxnSpPr/>
          <p:nvPr/>
        </p:nvCxnSpPr>
        <p:spPr>
          <a:xfrm>
            <a:off x="5420500" y="35610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2" name="Google Shape;512;p46"/>
          <p:cNvCxnSpPr/>
          <p:nvPr/>
        </p:nvCxnSpPr>
        <p:spPr>
          <a:xfrm>
            <a:off x="5420500" y="35610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46"/>
          <p:cNvCxnSpPr/>
          <p:nvPr/>
        </p:nvCxnSpPr>
        <p:spPr>
          <a:xfrm>
            <a:off x="6971800" y="35610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46"/>
          <p:cNvCxnSpPr/>
          <p:nvPr/>
        </p:nvCxnSpPr>
        <p:spPr>
          <a:xfrm>
            <a:off x="8027800" y="35610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7"/>
          <p:cNvSpPr/>
          <p:nvPr/>
        </p:nvSpPr>
        <p:spPr>
          <a:xfrm>
            <a:off x="4074450" y="23497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add other sources?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20" name="Google Shape;520;p47"/>
          <p:cNvSpPr/>
          <p:nvPr/>
        </p:nvSpPr>
        <p:spPr>
          <a:xfrm>
            <a:off x="2884350" y="13111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21" name="Google Shape;521;p47"/>
          <p:cNvSpPr/>
          <p:nvPr/>
        </p:nvSpPr>
        <p:spPr>
          <a:xfrm>
            <a:off x="5491650" y="13111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22" name="Google Shape;522;p47"/>
          <p:cNvCxnSpPr/>
          <p:nvPr/>
        </p:nvCxnSpPr>
        <p:spPr>
          <a:xfrm>
            <a:off x="3268350" y="9160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3" name="Google Shape;523;p47"/>
          <p:cNvCxnSpPr/>
          <p:nvPr/>
        </p:nvCxnSpPr>
        <p:spPr>
          <a:xfrm>
            <a:off x="3268350" y="9160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47"/>
          <p:cNvCxnSpPr/>
          <p:nvPr/>
        </p:nvCxnSpPr>
        <p:spPr>
          <a:xfrm>
            <a:off x="4819650" y="9160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47"/>
          <p:cNvCxnSpPr/>
          <p:nvPr/>
        </p:nvCxnSpPr>
        <p:spPr>
          <a:xfrm>
            <a:off x="5875650" y="9160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6" name="Google Shape;526;p47"/>
          <p:cNvSpPr/>
          <p:nvPr/>
        </p:nvSpPr>
        <p:spPr>
          <a:xfrm>
            <a:off x="5491650" y="2285400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Embed and analyze sources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27" name="Google Shape;527;p47"/>
          <p:cNvCxnSpPr/>
          <p:nvPr/>
        </p:nvCxnSpPr>
        <p:spPr>
          <a:xfrm>
            <a:off x="5875650" y="1883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8"/>
          <p:cNvSpPr/>
          <p:nvPr/>
        </p:nvSpPr>
        <p:spPr>
          <a:xfrm>
            <a:off x="4074450" y="234975"/>
            <a:ext cx="9951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Did user add other sources?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3" name="Google Shape;533;p48"/>
          <p:cNvSpPr/>
          <p:nvPr/>
        </p:nvSpPr>
        <p:spPr>
          <a:xfrm>
            <a:off x="2884350" y="13111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34" name="Google Shape;534;p48"/>
          <p:cNvSpPr/>
          <p:nvPr/>
        </p:nvSpPr>
        <p:spPr>
          <a:xfrm>
            <a:off x="5491650" y="13111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35" name="Google Shape;535;p48"/>
          <p:cNvCxnSpPr/>
          <p:nvPr/>
        </p:nvCxnSpPr>
        <p:spPr>
          <a:xfrm>
            <a:off x="3268350" y="9160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6" name="Google Shape;536;p48"/>
          <p:cNvCxnSpPr/>
          <p:nvPr/>
        </p:nvCxnSpPr>
        <p:spPr>
          <a:xfrm>
            <a:off x="3268350" y="9160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48"/>
          <p:cNvCxnSpPr/>
          <p:nvPr/>
        </p:nvCxnSpPr>
        <p:spPr>
          <a:xfrm>
            <a:off x="4819650" y="9160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48"/>
          <p:cNvCxnSpPr/>
          <p:nvPr/>
        </p:nvCxnSpPr>
        <p:spPr>
          <a:xfrm>
            <a:off x="5875650" y="9160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9" name="Google Shape;539;p48"/>
          <p:cNvSpPr/>
          <p:nvPr/>
        </p:nvSpPr>
        <p:spPr>
          <a:xfrm>
            <a:off x="5491650" y="2285400"/>
            <a:ext cx="7680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Embed and analyze sources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40" name="Google Shape;540;p48"/>
          <p:cNvCxnSpPr/>
          <p:nvPr/>
        </p:nvCxnSpPr>
        <p:spPr>
          <a:xfrm>
            <a:off x="5875650" y="18838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1" name="Google Shape;541;p48"/>
          <p:cNvSpPr/>
          <p:nvPr/>
        </p:nvSpPr>
        <p:spPr>
          <a:xfrm>
            <a:off x="5339725" y="32386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 checks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42" name="Google Shape;542;p48"/>
          <p:cNvCxnSpPr/>
          <p:nvPr/>
        </p:nvCxnSpPr>
        <p:spPr>
          <a:xfrm>
            <a:off x="4572000" y="392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3" name="Google Shape;543;p48"/>
          <p:cNvCxnSpPr/>
          <p:nvPr/>
        </p:nvCxnSpPr>
        <p:spPr>
          <a:xfrm>
            <a:off x="4572000" y="39246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48"/>
          <p:cNvCxnSpPr/>
          <p:nvPr/>
        </p:nvCxnSpPr>
        <p:spPr>
          <a:xfrm>
            <a:off x="6123300" y="392467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48"/>
          <p:cNvCxnSpPr/>
          <p:nvPr/>
        </p:nvCxnSpPr>
        <p:spPr>
          <a:xfrm>
            <a:off x="7179300" y="392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" name="Google Shape;546;p48"/>
          <p:cNvCxnSpPr/>
          <p:nvPr/>
        </p:nvCxnSpPr>
        <p:spPr>
          <a:xfrm>
            <a:off x="5875650" y="28581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7" name="Google Shape;547;p48"/>
          <p:cNvSpPr/>
          <p:nvPr/>
        </p:nvSpPr>
        <p:spPr>
          <a:xfrm>
            <a:off x="3918300" y="43197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reviews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48" name="Google Shape;548;p48"/>
          <p:cNvSpPr/>
          <p:nvPr/>
        </p:nvSpPr>
        <p:spPr>
          <a:xfrm>
            <a:off x="6525600" y="43197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similar properties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49" name="Google Shape;549;p48"/>
          <p:cNvCxnSpPr>
            <a:endCxn id="550" idx="0"/>
          </p:cNvCxnSpPr>
          <p:nvPr/>
        </p:nvCxnSpPr>
        <p:spPr>
          <a:xfrm>
            <a:off x="2693450" y="3904575"/>
            <a:ext cx="0" cy="41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1" name="Google Shape;551;p48"/>
          <p:cNvCxnSpPr/>
          <p:nvPr/>
        </p:nvCxnSpPr>
        <p:spPr>
          <a:xfrm>
            <a:off x="2692200" y="3904475"/>
            <a:ext cx="1883400" cy="2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0" name="Google Shape;550;p48"/>
          <p:cNvSpPr/>
          <p:nvPr/>
        </p:nvSpPr>
        <p:spPr>
          <a:xfrm>
            <a:off x="2039750" y="431977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9"/>
          <p:cNvSpPr/>
          <p:nvPr/>
        </p:nvSpPr>
        <p:spPr>
          <a:xfrm>
            <a:off x="4975350" y="25522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 checks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57" name="Google Shape;557;p49"/>
          <p:cNvCxnSpPr/>
          <p:nvPr/>
        </p:nvCxnSpPr>
        <p:spPr>
          <a:xfrm>
            <a:off x="42076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8" name="Google Shape;558;p49"/>
          <p:cNvCxnSpPr/>
          <p:nvPr/>
        </p:nvCxnSpPr>
        <p:spPr>
          <a:xfrm>
            <a:off x="42076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49"/>
          <p:cNvCxnSpPr/>
          <p:nvPr/>
        </p:nvCxnSpPr>
        <p:spPr>
          <a:xfrm>
            <a:off x="57589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49"/>
          <p:cNvCxnSpPr/>
          <p:nvPr/>
        </p:nvCxnSpPr>
        <p:spPr>
          <a:xfrm>
            <a:off x="68149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1" name="Google Shape;561;p49"/>
          <p:cNvSpPr/>
          <p:nvPr/>
        </p:nvSpPr>
        <p:spPr>
          <a:xfrm>
            <a:off x="35539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reviews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62" name="Google Shape;562;p49"/>
          <p:cNvSpPr/>
          <p:nvPr/>
        </p:nvSpPr>
        <p:spPr>
          <a:xfrm>
            <a:off x="61612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similar properties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63" name="Google Shape;563;p49"/>
          <p:cNvCxnSpPr>
            <a:endCxn id="564" idx="0"/>
          </p:cNvCxnSpPr>
          <p:nvPr/>
        </p:nvCxnSpPr>
        <p:spPr>
          <a:xfrm>
            <a:off x="2329075" y="921125"/>
            <a:ext cx="0" cy="41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5" name="Google Shape;565;p49"/>
          <p:cNvCxnSpPr/>
          <p:nvPr/>
        </p:nvCxnSpPr>
        <p:spPr>
          <a:xfrm>
            <a:off x="2327825" y="921025"/>
            <a:ext cx="1883400" cy="2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4" name="Google Shape;564;p49"/>
          <p:cNvSpPr/>
          <p:nvPr/>
        </p:nvSpPr>
        <p:spPr>
          <a:xfrm>
            <a:off x="167537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66" name="Google Shape;566;p49"/>
          <p:cNvSpPr/>
          <p:nvPr/>
        </p:nvSpPr>
        <p:spPr>
          <a:xfrm>
            <a:off x="4038750" y="2445600"/>
            <a:ext cx="1066500" cy="900600"/>
          </a:xfrm>
          <a:prstGeom prst="diamond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67" name="Google Shape;567;p49"/>
          <p:cNvCxnSpPr>
            <a:stCxn id="564" idx="2"/>
            <a:endCxn id="566" idx="1"/>
          </p:cNvCxnSpPr>
          <p:nvPr/>
        </p:nvCxnSpPr>
        <p:spPr>
          <a:xfrm flipH="1" rot="-5400000">
            <a:off x="269042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49"/>
          <p:cNvCxnSpPr>
            <a:stCxn id="561" idx="2"/>
            <a:endCxn id="566" idx="0"/>
          </p:cNvCxnSpPr>
          <p:nvPr/>
        </p:nvCxnSpPr>
        <p:spPr>
          <a:xfrm flipH="1" rot="-5400000">
            <a:off x="4121525" y="1995125"/>
            <a:ext cx="536700" cy="3645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49"/>
          <p:cNvCxnSpPr>
            <a:stCxn id="562" idx="2"/>
            <a:endCxn id="566" idx="3"/>
          </p:cNvCxnSpPr>
          <p:nvPr/>
        </p:nvCxnSpPr>
        <p:spPr>
          <a:xfrm rot="5400000">
            <a:off x="546657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0"/>
          <p:cNvSpPr/>
          <p:nvPr/>
        </p:nvSpPr>
        <p:spPr>
          <a:xfrm>
            <a:off x="4975350" y="25522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 checks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75" name="Google Shape;575;p50"/>
          <p:cNvCxnSpPr/>
          <p:nvPr/>
        </p:nvCxnSpPr>
        <p:spPr>
          <a:xfrm>
            <a:off x="42076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6" name="Google Shape;576;p50"/>
          <p:cNvCxnSpPr/>
          <p:nvPr/>
        </p:nvCxnSpPr>
        <p:spPr>
          <a:xfrm>
            <a:off x="42076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50"/>
          <p:cNvCxnSpPr/>
          <p:nvPr/>
        </p:nvCxnSpPr>
        <p:spPr>
          <a:xfrm>
            <a:off x="57589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50"/>
          <p:cNvCxnSpPr/>
          <p:nvPr/>
        </p:nvCxnSpPr>
        <p:spPr>
          <a:xfrm>
            <a:off x="68149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9" name="Google Shape;579;p50"/>
          <p:cNvSpPr/>
          <p:nvPr/>
        </p:nvSpPr>
        <p:spPr>
          <a:xfrm>
            <a:off x="35539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reviews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0" name="Google Shape;580;p50"/>
          <p:cNvSpPr/>
          <p:nvPr/>
        </p:nvSpPr>
        <p:spPr>
          <a:xfrm>
            <a:off x="61612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similar properties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81" name="Google Shape;581;p50"/>
          <p:cNvCxnSpPr>
            <a:endCxn id="582" idx="0"/>
          </p:cNvCxnSpPr>
          <p:nvPr/>
        </p:nvCxnSpPr>
        <p:spPr>
          <a:xfrm>
            <a:off x="2329075" y="921125"/>
            <a:ext cx="0" cy="41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3" name="Google Shape;583;p50"/>
          <p:cNvCxnSpPr/>
          <p:nvPr/>
        </p:nvCxnSpPr>
        <p:spPr>
          <a:xfrm>
            <a:off x="2327825" y="921025"/>
            <a:ext cx="1883400" cy="2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50"/>
          <p:cNvSpPr/>
          <p:nvPr/>
        </p:nvSpPr>
        <p:spPr>
          <a:xfrm>
            <a:off x="167537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4" name="Google Shape;584;p50"/>
          <p:cNvSpPr/>
          <p:nvPr/>
        </p:nvSpPr>
        <p:spPr>
          <a:xfrm>
            <a:off x="4038750" y="2445600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85" name="Google Shape;585;p50"/>
          <p:cNvCxnSpPr>
            <a:stCxn id="582" idx="2"/>
            <a:endCxn id="584" idx="1"/>
          </p:cNvCxnSpPr>
          <p:nvPr/>
        </p:nvCxnSpPr>
        <p:spPr>
          <a:xfrm flipH="1" rot="-5400000">
            <a:off x="269042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50"/>
          <p:cNvCxnSpPr>
            <a:stCxn id="579" idx="2"/>
            <a:endCxn id="584" idx="0"/>
          </p:cNvCxnSpPr>
          <p:nvPr/>
        </p:nvCxnSpPr>
        <p:spPr>
          <a:xfrm flipH="1" rot="-5400000">
            <a:off x="4121525" y="1995125"/>
            <a:ext cx="536700" cy="3645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50"/>
          <p:cNvCxnSpPr>
            <a:stCxn id="580" idx="2"/>
            <a:endCxn id="584" idx="3"/>
          </p:cNvCxnSpPr>
          <p:nvPr/>
        </p:nvCxnSpPr>
        <p:spPr>
          <a:xfrm rot="5400000">
            <a:off x="546657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8" name="Google Shape;588;p50"/>
          <p:cNvSpPr/>
          <p:nvPr/>
        </p:nvSpPr>
        <p:spPr>
          <a:xfrm>
            <a:off x="2825300" y="34686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89" name="Google Shape;589;p50"/>
          <p:cNvSpPr/>
          <p:nvPr/>
        </p:nvSpPr>
        <p:spPr>
          <a:xfrm>
            <a:off x="5574300" y="34767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90" name="Google Shape;590;p50"/>
          <p:cNvCxnSpPr/>
          <p:nvPr/>
        </p:nvCxnSpPr>
        <p:spPr>
          <a:xfrm>
            <a:off x="3209300" y="30735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1" name="Google Shape;591;p50"/>
          <p:cNvCxnSpPr/>
          <p:nvPr/>
        </p:nvCxnSpPr>
        <p:spPr>
          <a:xfrm>
            <a:off x="3209300" y="30735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50"/>
          <p:cNvCxnSpPr/>
          <p:nvPr/>
        </p:nvCxnSpPr>
        <p:spPr>
          <a:xfrm>
            <a:off x="4902300" y="3081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50"/>
          <p:cNvCxnSpPr/>
          <p:nvPr/>
        </p:nvCxnSpPr>
        <p:spPr>
          <a:xfrm>
            <a:off x="5958300" y="3081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1"/>
          <p:cNvSpPr/>
          <p:nvPr/>
        </p:nvSpPr>
        <p:spPr>
          <a:xfrm>
            <a:off x="4975350" y="25522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 checks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599" name="Google Shape;599;p51"/>
          <p:cNvCxnSpPr/>
          <p:nvPr/>
        </p:nvCxnSpPr>
        <p:spPr>
          <a:xfrm>
            <a:off x="42076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0" name="Google Shape;600;p51"/>
          <p:cNvCxnSpPr/>
          <p:nvPr/>
        </p:nvCxnSpPr>
        <p:spPr>
          <a:xfrm>
            <a:off x="42076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51"/>
          <p:cNvCxnSpPr/>
          <p:nvPr/>
        </p:nvCxnSpPr>
        <p:spPr>
          <a:xfrm>
            <a:off x="57589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2" name="Google Shape;602;p51"/>
          <p:cNvCxnSpPr/>
          <p:nvPr/>
        </p:nvCxnSpPr>
        <p:spPr>
          <a:xfrm>
            <a:off x="68149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3" name="Google Shape;603;p51"/>
          <p:cNvSpPr/>
          <p:nvPr/>
        </p:nvSpPr>
        <p:spPr>
          <a:xfrm>
            <a:off x="35539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reviews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4" name="Google Shape;604;p51"/>
          <p:cNvSpPr/>
          <p:nvPr/>
        </p:nvSpPr>
        <p:spPr>
          <a:xfrm>
            <a:off x="61612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similar properties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05" name="Google Shape;605;p51"/>
          <p:cNvCxnSpPr>
            <a:endCxn id="606" idx="0"/>
          </p:cNvCxnSpPr>
          <p:nvPr/>
        </p:nvCxnSpPr>
        <p:spPr>
          <a:xfrm>
            <a:off x="2329075" y="921125"/>
            <a:ext cx="0" cy="41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07" name="Google Shape;607;p51"/>
          <p:cNvCxnSpPr/>
          <p:nvPr/>
        </p:nvCxnSpPr>
        <p:spPr>
          <a:xfrm>
            <a:off x="2327825" y="921025"/>
            <a:ext cx="1883400" cy="2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51"/>
          <p:cNvSpPr/>
          <p:nvPr/>
        </p:nvSpPr>
        <p:spPr>
          <a:xfrm>
            <a:off x="167537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08" name="Google Shape;608;p51"/>
          <p:cNvSpPr/>
          <p:nvPr/>
        </p:nvSpPr>
        <p:spPr>
          <a:xfrm>
            <a:off x="4038750" y="2445600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09" name="Google Shape;609;p51"/>
          <p:cNvCxnSpPr>
            <a:stCxn id="606" idx="2"/>
            <a:endCxn id="608" idx="1"/>
          </p:cNvCxnSpPr>
          <p:nvPr/>
        </p:nvCxnSpPr>
        <p:spPr>
          <a:xfrm flipH="1" rot="-5400000">
            <a:off x="269042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51"/>
          <p:cNvCxnSpPr>
            <a:stCxn id="603" idx="2"/>
            <a:endCxn id="608" idx="0"/>
          </p:cNvCxnSpPr>
          <p:nvPr/>
        </p:nvCxnSpPr>
        <p:spPr>
          <a:xfrm flipH="1" rot="-5400000">
            <a:off x="4121525" y="1995125"/>
            <a:ext cx="536700" cy="3645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51"/>
          <p:cNvCxnSpPr>
            <a:stCxn id="604" idx="2"/>
            <a:endCxn id="608" idx="3"/>
          </p:cNvCxnSpPr>
          <p:nvPr/>
        </p:nvCxnSpPr>
        <p:spPr>
          <a:xfrm rot="5400000">
            <a:off x="546657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" name="Google Shape;612;p51"/>
          <p:cNvSpPr/>
          <p:nvPr/>
        </p:nvSpPr>
        <p:spPr>
          <a:xfrm>
            <a:off x="2825300" y="346865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13" name="Google Shape;613;p51"/>
          <p:cNvSpPr/>
          <p:nvPr/>
        </p:nvSpPr>
        <p:spPr>
          <a:xfrm>
            <a:off x="5574300" y="34767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14" name="Google Shape;614;p51"/>
          <p:cNvCxnSpPr/>
          <p:nvPr/>
        </p:nvCxnSpPr>
        <p:spPr>
          <a:xfrm>
            <a:off x="3209300" y="30735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5" name="Google Shape;615;p51"/>
          <p:cNvCxnSpPr/>
          <p:nvPr/>
        </p:nvCxnSpPr>
        <p:spPr>
          <a:xfrm>
            <a:off x="3209300" y="30735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51"/>
          <p:cNvCxnSpPr/>
          <p:nvPr/>
        </p:nvCxnSpPr>
        <p:spPr>
          <a:xfrm>
            <a:off x="4902300" y="3081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7" name="Google Shape;617;p51"/>
          <p:cNvCxnSpPr/>
          <p:nvPr/>
        </p:nvCxnSpPr>
        <p:spPr>
          <a:xfrm>
            <a:off x="5958300" y="3081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Suggested tech stack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Vector database to store embeddings: 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AutoNum type="alphaL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Pinecode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AutoNum type="alphaL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Qdrant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AutoNum type="alphaL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Faiss (used here, maybe not for production)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Relational database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File storage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AutoNum type="alphaL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We generate text files, like changes to the output, etc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Openai models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Langchain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AutoNum type="arabicPeriod"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Maybe a cloud provider: azure, aws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775" y="774438"/>
            <a:ext cx="6390450" cy="359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3"/>
          <p:cNvSpPr/>
          <p:nvPr/>
        </p:nvSpPr>
        <p:spPr>
          <a:xfrm>
            <a:off x="4026950" y="26507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8" name="Google Shape;628;p53"/>
          <p:cNvSpPr/>
          <p:nvPr/>
        </p:nvSpPr>
        <p:spPr>
          <a:xfrm>
            <a:off x="2813500" y="128812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29" name="Google Shape;629;p53"/>
          <p:cNvSpPr/>
          <p:nvPr/>
        </p:nvSpPr>
        <p:spPr>
          <a:xfrm>
            <a:off x="5562500" y="129622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30" name="Google Shape;630;p53"/>
          <p:cNvCxnSpPr/>
          <p:nvPr/>
        </p:nvCxnSpPr>
        <p:spPr>
          <a:xfrm>
            <a:off x="3197500" y="8930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1" name="Google Shape;631;p53"/>
          <p:cNvCxnSpPr/>
          <p:nvPr/>
        </p:nvCxnSpPr>
        <p:spPr>
          <a:xfrm>
            <a:off x="3197500" y="8930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2" name="Google Shape;632;p53"/>
          <p:cNvCxnSpPr/>
          <p:nvPr/>
        </p:nvCxnSpPr>
        <p:spPr>
          <a:xfrm>
            <a:off x="4890500" y="9011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3" name="Google Shape;633;p53"/>
          <p:cNvCxnSpPr/>
          <p:nvPr/>
        </p:nvCxnSpPr>
        <p:spPr>
          <a:xfrm>
            <a:off x="5946500" y="9011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4" name="Google Shape;634;p53"/>
          <p:cNvSpPr/>
          <p:nvPr/>
        </p:nvSpPr>
        <p:spPr>
          <a:xfrm>
            <a:off x="2496625" y="22478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Discard and continue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35" name="Google Shape;635;p53"/>
          <p:cNvCxnSpPr/>
          <p:nvPr/>
        </p:nvCxnSpPr>
        <p:spPr>
          <a:xfrm>
            <a:off x="3197500" y="18608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6" name="Google Shape;636;p53"/>
          <p:cNvSpPr/>
          <p:nvPr/>
        </p:nvSpPr>
        <p:spPr>
          <a:xfrm>
            <a:off x="1122300" y="1994650"/>
            <a:ext cx="951900" cy="395100"/>
          </a:xfrm>
          <a:prstGeom prst="wedgeRoundRectCallout">
            <a:avLst>
              <a:gd fmla="val 95900" name="adj1"/>
              <a:gd fmla="val 70761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Inform user that external source </a:t>
            </a: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does not add value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54"/>
          <p:cNvSpPr/>
          <p:nvPr/>
        </p:nvSpPr>
        <p:spPr>
          <a:xfrm>
            <a:off x="4975350" y="255225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 checks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42" name="Google Shape;642;p54"/>
          <p:cNvCxnSpPr/>
          <p:nvPr/>
        </p:nvCxnSpPr>
        <p:spPr>
          <a:xfrm>
            <a:off x="42076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3" name="Google Shape;643;p54"/>
          <p:cNvCxnSpPr/>
          <p:nvPr/>
        </p:nvCxnSpPr>
        <p:spPr>
          <a:xfrm>
            <a:off x="42076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54"/>
          <p:cNvCxnSpPr/>
          <p:nvPr/>
        </p:nvCxnSpPr>
        <p:spPr>
          <a:xfrm>
            <a:off x="5758925" y="941225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54"/>
          <p:cNvCxnSpPr/>
          <p:nvPr/>
        </p:nvCxnSpPr>
        <p:spPr>
          <a:xfrm>
            <a:off x="6814925" y="94122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6" name="Google Shape;646;p54"/>
          <p:cNvSpPr/>
          <p:nvPr/>
        </p:nvSpPr>
        <p:spPr>
          <a:xfrm>
            <a:off x="35539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reviews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47" name="Google Shape;647;p54"/>
          <p:cNvSpPr/>
          <p:nvPr/>
        </p:nvSpPr>
        <p:spPr>
          <a:xfrm>
            <a:off x="616122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similar properties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48" name="Google Shape;648;p54"/>
          <p:cNvCxnSpPr>
            <a:endCxn id="649" idx="0"/>
          </p:cNvCxnSpPr>
          <p:nvPr/>
        </p:nvCxnSpPr>
        <p:spPr>
          <a:xfrm>
            <a:off x="2329075" y="921125"/>
            <a:ext cx="0" cy="41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0" name="Google Shape;650;p54"/>
          <p:cNvCxnSpPr/>
          <p:nvPr/>
        </p:nvCxnSpPr>
        <p:spPr>
          <a:xfrm>
            <a:off x="2327825" y="921025"/>
            <a:ext cx="1883400" cy="20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9" name="Google Shape;649;p54"/>
          <p:cNvSpPr/>
          <p:nvPr/>
        </p:nvSpPr>
        <p:spPr>
          <a:xfrm>
            <a:off x="1675375" y="1336325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Cosine similarity vs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51" name="Google Shape;651;p54"/>
          <p:cNvSpPr/>
          <p:nvPr/>
        </p:nvSpPr>
        <p:spPr>
          <a:xfrm>
            <a:off x="4038750" y="2445600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52" name="Google Shape;652;p54"/>
          <p:cNvCxnSpPr>
            <a:stCxn id="649" idx="2"/>
            <a:endCxn id="651" idx="1"/>
          </p:cNvCxnSpPr>
          <p:nvPr/>
        </p:nvCxnSpPr>
        <p:spPr>
          <a:xfrm flipH="1" rot="-5400000">
            <a:off x="269042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4"/>
          <p:cNvCxnSpPr>
            <a:stCxn id="646" idx="2"/>
            <a:endCxn id="651" idx="0"/>
          </p:cNvCxnSpPr>
          <p:nvPr/>
        </p:nvCxnSpPr>
        <p:spPr>
          <a:xfrm flipH="1" rot="-5400000">
            <a:off x="4121525" y="1995125"/>
            <a:ext cx="536700" cy="3645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54"/>
          <p:cNvCxnSpPr>
            <a:stCxn id="647" idx="2"/>
            <a:endCxn id="651" idx="3"/>
          </p:cNvCxnSpPr>
          <p:nvPr/>
        </p:nvCxnSpPr>
        <p:spPr>
          <a:xfrm rot="5400000">
            <a:off x="5466575" y="1547675"/>
            <a:ext cx="987000" cy="17097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5" name="Google Shape;655;p54"/>
          <p:cNvSpPr/>
          <p:nvPr/>
        </p:nvSpPr>
        <p:spPr>
          <a:xfrm>
            <a:off x="2825300" y="346865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56" name="Google Shape;656;p54"/>
          <p:cNvSpPr/>
          <p:nvPr/>
        </p:nvSpPr>
        <p:spPr>
          <a:xfrm>
            <a:off x="5574300" y="347675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57" name="Google Shape;657;p54"/>
          <p:cNvCxnSpPr/>
          <p:nvPr/>
        </p:nvCxnSpPr>
        <p:spPr>
          <a:xfrm>
            <a:off x="3209300" y="30735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8" name="Google Shape;658;p54"/>
          <p:cNvCxnSpPr/>
          <p:nvPr/>
        </p:nvCxnSpPr>
        <p:spPr>
          <a:xfrm>
            <a:off x="3209300" y="30735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54"/>
          <p:cNvCxnSpPr/>
          <p:nvPr/>
        </p:nvCxnSpPr>
        <p:spPr>
          <a:xfrm>
            <a:off x="4902300" y="308165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54"/>
          <p:cNvCxnSpPr/>
          <p:nvPr/>
        </p:nvCxnSpPr>
        <p:spPr>
          <a:xfrm>
            <a:off x="5958300" y="308165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Google Shape;66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538" y="435800"/>
            <a:ext cx="5810925" cy="38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6"/>
          <p:cNvSpPr/>
          <p:nvPr/>
        </p:nvSpPr>
        <p:spPr>
          <a:xfrm>
            <a:off x="4026950" y="328050"/>
            <a:ext cx="1066500" cy="9006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Does external source help?</a:t>
            </a:r>
            <a:endParaRPr sz="8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71" name="Google Shape;671;p56"/>
          <p:cNvSpPr/>
          <p:nvPr/>
        </p:nvSpPr>
        <p:spPr>
          <a:xfrm>
            <a:off x="2813500" y="135110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No</a:t>
            </a:r>
            <a:endParaRPr sz="12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72" name="Google Shape;672;p56"/>
          <p:cNvSpPr/>
          <p:nvPr/>
        </p:nvSpPr>
        <p:spPr>
          <a:xfrm>
            <a:off x="5562500" y="13592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yes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73" name="Google Shape;673;p56"/>
          <p:cNvCxnSpPr/>
          <p:nvPr/>
        </p:nvCxnSpPr>
        <p:spPr>
          <a:xfrm>
            <a:off x="3197500" y="9560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4" name="Google Shape;674;p56"/>
          <p:cNvCxnSpPr/>
          <p:nvPr/>
        </p:nvCxnSpPr>
        <p:spPr>
          <a:xfrm>
            <a:off x="3197500" y="95600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5" name="Google Shape;675;p56"/>
          <p:cNvCxnSpPr/>
          <p:nvPr/>
        </p:nvCxnSpPr>
        <p:spPr>
          <a:xfrm>
            <a:off x="4890500" y="964100"/>
            <a:ext cx="1056000" cy="8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56"/>
          <p:cNvCxnSpPr/>
          <p:nvPr/>
        </p:nvCxnSpPr>
        <p:spPr>
          <a:xfrm>
            <a:off x="5946500" y="9641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7" name="Google Shape;677;p56"/>
          <p:cNvSpPr/>
          <p:nvPr/>
        </p:nvSpPr>
        <p:spPr>
          <a:xfrm>
            <a:off x="5292800" y="2318900"/>
            <a:ext cx="1307400" cy="5727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Update next prompt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678" name="Google Shape;678;p56"/>
          <p:cNvCxnSpPr/>
          <p:nvPr/>
        </p:nvCxnSpPr>
        <p:spPr>
          <a:xfrm>
            <a:off x="5946500" y="19319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Get ready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77" name="Google Shape;77;p17" title="a1r9d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6225" y="1322300"/>
            <a:ext cx="4591550" cy="352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8" name="Google Shape;88;p19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89" name="Google Shape;89;p19"/>
          <p:cNvCxnSpPr>
            <a:stCxn id="87" idx="2"/>
            <a:endCxn id="88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0" name="Google Shape;90;p19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6" name="Google Shape;96;p20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97" name="Google Shape;97;p20"/>
          <p:cNvCxnSpPr>
            <a:stCxn id="95" idx="2"/>
            <a:endCxn id="96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20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99" name="Google Shape;99;p20"/>
          <p:cNvCxnSpPr>
            <a:stCxn id="98" idx="2"/>
            <a:endCxn id="100" idx="0"/>
          </p:cNvCxnSpPr>
          <p:nvPr/>
        </p:nvCxnSpPr>
        <p:spPr>
          <a:xfrm flipH="1" rot="-5400000">
            <a:off x="5810000" y="929450"/>
            <a:ext cx="677700" cy="882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20"/>
          <p:cNvSpPr/>
          <p:nvPr/>
        </p:nvSpPr>
        <p:spPr>
          <a:xfrm>
            <a:off x="5747550" y="1709750"/>
            <a:ext cx="1685200" cy="1237425"/>
          </a:xfrm>
          <a:prstGeom prst="flowChartInternalStora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Bebas Neue"/>
              <a:buAutoNum type="arabicPeriod"/>
            </a:pPr>
            <a:r>
              <a:rPr lang="en" sz="1100">
                <a:latin typeface="Bebas Neue"/>
                <a:ea typeface="Bebas Neue"/>
                <a:cs typeface="Bebas Neue"/>
                <a:sym typeface="Bebas Neue"/>
              </a:rPr>
              <a:t>Sections</a:t>
            </a:r>
            <a:endParaRPr sz="1100">
              <a:latin typeface="Bebas Neue"/>
              <a:ea typeface="Bebas Neue"/>
              <a:cs typeface="Bebas Neue"/>
              <a:sym typeface="Bebas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Bebas Neue"/>
              <a:buAutoNum type="arabicPeriod"/>
            </a:pPr>
            <a:r>
              <a:rPr lang="en" sz="1100">
                <a:latin typeface="Bebas Neue"/>
                <a:ea typeface="Bebas Neue"/>
                <a:cs typeface="Bebas Neue"/>
                <a:sym typeface="Bebas Neue"/>
              </a:rPr>
              <a:t>Photo </a:t>
            </a:r>
            <a:r>
              <a:rPr lang="en" sz="1100">
                <a:latin typeface="Bebas Neue"/>
                <a:ea typeface="Bebas Neue"/>
                <a:cs typeface="Bebas Neue"/>
                <a:sym typeface="Bebas Neue"/>
              </a:rPr>
              <a:t>metadata embeddings</a:t>
            </a:r>
            <a:endParaRPr sz="1100">
              <a:latin typeface="Bebas Neue"/>
              <a:ea typeface="Bebas Neue"/>
              <a:cs typeface="Bebas Neue"/>
              <a:sym typeface="Bebas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Bebas Neue"/>
              <a:buAutoNum type="arabicPeriod"/>
            </a:pPr>
            <a:r>
              <a:rPr lang="en" sz="1100">
                <a:latin typeface="Bebas Neue"/>
                <a:ea typeface="Bebas Neue"/>
                <a:cs typeface="Bebas Neue"/>
                <a:sym typeface="Bebas Neue"/>
              </a:rPr>
              <a:t>Positive Reviews embeddings</a:t>
            </a:r>
            <a:endParaRPr sz="1100"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/>
          <p:nvPr/>
        </p:nvSpPr>
        <p:spPr>
          <a:xfrm>
            <a:off x="4188000" y="311975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User’s First Input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6" name="Google Shape;106;p21"/>
          <p:cNvSpPr/>
          <p:nvPr/>
        </p:nvSpPr>
        <p:spPr>
          <a:xfrm>
            <a:off x="4188000" y="1279900"/>
            <a:ext cx="768000" cy="5727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First generated content</a:t>
            </a:r>
            <a:endParaRPr sz="1200">
              <a:solidFill>
                <a:schemeClr val="l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7" name="Google Shape;107;p21"/>
          <p:cNvCxnSpPr>
            <a:stCxn id="105" idx="2"/>
            <a:endCxn id="106" idx="0"/>
          </p:cNvCxnSpPr>
          <p:nvPr/>
        </p:nvCxnSpPr>
        <p:spPr>
          <a:xfrm>
            <a:off x="4572000" y="884675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" name="Google Shape;108;p21"/>
          <p:cNvSpPr/>
          <p:nvPr/>
        </p:nvSpPr>
        <p:spPr>
          <a:xfrm>
            <a:off x="5231450" y="636950"/>
            <a:ext cx="951900" cy="395100"/>
          </a:xfrm>
          <a:prstGeom prst="wedgeRoundRectCallout">
            <a:avLst>
              <a:gd fmla="val -118743" name="adj1"/>
              <a:gd fmla="val 47256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ebas Neue"/>
                <a:ea typeface="Bebas Neue"/>
                <a:cs typeface="Bebas Neue"/>
                <a:sym typeface="Bebas Neue"/>
              </a:rPr>
              <a:t>Prompts based on rules</a:t>
            </a:r>
            <a:endParaRPr sz="80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9" name="Google Shape;109;p21"/>
          <p:cNvSpPr/>
          <p:nvPr/>
        </p:nvSpPr>
        <p:spPr>
          <a:xfrm>
            <a:off x="4074450" y="2247825"/>
            <a:ext cx="995100" cy="900600"/>
          </a:xfrm>
          <a:prstGeom prst="diamond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Bebas Neue"/>
                <a:ea typeface="Bebas Neue"/>
                <a:cs typeface="Bebas Neue"/>
                <a:sym typeface="Bebas Neue"/>
              </a:rPr>
              <a:t>Did user change output?</a:t>
            </a:r>
            <a:endParaRPr sz="900"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10" name="Google Shape;110;p21"/>
          <p:cNvCxnSpPr/>
          <p:nvPr/>
        </p:nvCxnSpPr>
        <p:spPr>
          <a:xfrm>
            <a:off x="4572000" y="1852600"/>
            <a:ext cx="0" cy="39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